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63" r:id="rId3"/>
    <p:sldId id="258" r:id="rId4"/>
    <p:sldId id="259" r:id="rId5"/>
    <p:sldId id="264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1068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35895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559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40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588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279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192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517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501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860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82133" y="342901"/>
            <a:ext cx="7704667" cy="1168399"/>
          </a:xfrm>
        </p:spPr>
        <p:txBody>
          <a:bodyPr>
            <a:noAutofit/>
          </a:bodyPr>
          <a:lstStyle>
            <a:lvl1pPr>
              <a:defRPr sz="4800" b="1"/>
            </a:lvl1pPr>
          </a:lstStyle>
          <a:p>
            <a:r>
              <a:rPr lang="pt-BR" dirty="0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968500"/>
            <a:ext cx="7704667" cy="3332816"/>
          </a:xfrm>
        </p:spPr>
        <p:txBody>
          <a:bodyPr anchor="ctr"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841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91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01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3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152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781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548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959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A87A34-81AB-432B-8DAE-1953F412C126}" type="datetimeFigureOut">
              <a:rPr lang="en-US" smtClean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10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03796" y="1534484"/>
            <a:ext cx="7669671" cy="3732972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 dirty="0" smtClean="0"/>
              <a:t>COBERTURA COM PAINÉIS SOLARES INTELIGENTES + CAPTAÇÃO DE ÁGUA DE CHUVA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57185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PROBLEMA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982133" y="1493950"/>
            <a:ext cx="8161867" cy="3940935"/>
          </a:xfrm>
        </p:spPr>
        <p:txBody>
          <a:bodyPr>
            <a:normAutofit/>
          </a:bodyPr>
          <a:lstStyle/>
          <a:p>
            <a:r>
              <a:rPr lang="pt-BR" dirty="0" smtClean="0"/>
              <a:t>Ausência de sombra para os veículos nos estacionamentos</a:t>
            </a:r>
          </a:p>
          <a:p>
            <a:r>
              <a:rPr lang="pt-BR" dirty="0" smtClean="0"/>
              <a:t>Custo </a:t>
            </a:r>
            <a:r>
              <a:rPr lang="pt-BR" dirty="0"/>
              <a:t>elevado da energia elétrica no </a:t>
            </a:r>
            <a:r>
              <a:rPr lang="pt-BR" dirty="0" smtClean="0"/>
              <a:t>Brasil</a:t>
            </a:r>
            <a:endParaRPr lang="pt-BR" dirty="0"/>
          </a:p>
          <a:p>
            <a:r>
              <a:rPr lang="pt-BR" dirty="0" smtClean="0"/>
              <a:t>Painéis inteligentes são </a:t>
            </a:r>
            <a:r>
              <a:rPr lang="pt-BR" dirty="0"/>
              <a:t>até 40% </a:t>
            </a:r>
            <a:r>
              <a:rPr lang="pt-BR" dirty="0" smtClean="0"/>
              <a:t>mais eficientes</a:t>
            </a:r>
            <a:endParaRPr lang="pt-BR" dirty="0"/>
          </a:p>
          <a:p>
            <a:r>
              <a:rPr lang="pt-BR" dirty="0" smtClean="0"/>
              <a:t>Não </a:t>
            </a:r>
            <a:r>
              <a:rPr lang="pt-BR" dirty="0"/>
              <a:t>aproveitamento da água das </a:t>
            </a:r>
            <a:r>
              <a:rPr lang="pt-BR" dirty="0" smtClean="0"/>
              <a:t>chuvas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055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82133" y="342902"/>
            <a:ext cx="7704667" cy="911468"/>
          </a:xfrm>
        </p:spPr>
        <p:txBody>
          <a:bodyPr/>
          <a:lstStyle/>
          <a:p>
            <a:r>
              <a:rPr lang="pt-BR" dirty="0" smtClean="0"/>
              <a:t>SOLUÇÃO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959092" y="1323731"/>
            <a:ext cx="8068999" cy="5224351"/>
          </a:xfrm>
        </p:spPr>
        <p:txBody>
          <a:bodyPr>
            <a:normAutofit fontScale="92500"/>
          </a:bodyPr>
          <a:lstStyle/>
          <a:p>
            <a:r>
              <a:rPr lang="pt-BR" dirty="0" smtClean="0"/>
              <a:t>Implantação de painéis </a:t>
            </a:r>
            <a:r>
              <a:rPr lang="pt-BR" dirty="0"/>
              <a:t>solares </a:t>
            </a:r>
            <a:r>
              <a:rPr lang="pt-BR" dirty="0" smtClean="0"/>
              <a:t>gerando sombra para os veículos</a:t>
            </a:r>
          </a:p>
          <a:p>
            <a:r>
              <a:rPr lang="pt-BR" dirty="0"/>
              <a:t>Ótimo investimento a longo prazo, dado o constante aumento na tarifa da energia </a:t>
            </a:r>
            <a:r>
              <a:rPr lang="pt-BR" dirty="0" smtClean="0"/>
              <a:t>elétrica</a:t>
            </a:r>
          </a:p>
          <a:p>
            <a:r>
              <a:rPr lang="pt-BR" dirty="0" smtClean="0"/>
              <a:t>Central </a:t>
            </a:r>
            <a:r>
              <a:rPr lang="pt-BR" dirty="0"/>
              <a:t>única </a:t>
            </a:r>
            <a:r>
              <a:rPr lang="pt-BR" dirty="0" smtClean="0"/>
              <a:t>de controle dos painéis:</a:t>
            </a:r>
          </a:p>
          <a:p>
            <a:pPr lvl="2"/>
            <a:r>
              <a:rPr lang="pt-BR" dirty="0" smtClean="0"/>
              <a:t>Rastreamento </a:t>
            </a:r>
            <a:r>
              <a:rPr lang="pt-BR" dirty="0"/>
              <a:t>da posição do </a:t>
            </a:r>
            <a:r>
              <a:rPr lang="pt-BR" dirty="0" smtClean="0"/>
              <a:t>sol;</a:t>
            </a:r>
          </a:p>
          <a:p>
            <a:pPr lvl="2"/>
            <a:r>
              <a:rPr lang="pt-BR" dirty="0" smtClean="0"/>
              <a:t>Verificação da direção do vento e sensor de chuva;</a:t>
            </a:r>
          </a:p>
          <a:p>
            <a:pPr lvl="2"/>
            <a:r>
              <a:rPr lang="pt-BR" dirty="0" smtClean="0"/>
              <a:t>Comando dos sistemas de movimentação.</a:t>
            </a:r>
          </a:p>
          <a:p>
            <a:pPr lvl="2"/>
            <a:r>
              <a:rPr lang="pt-BR" dirty="0" smtClean="0"/>
              <a:t>Aumenta a eficiência na captação de luz solar;</a:t>
            </a:r>
          </a:p>
          <a:p>
            <a:pPr lvl="2"/>
            <a:r>
              <a:rPr lang="pt-BR" dirty="0" smtClean="0"/>
              <a:t>Aproveitar a água </a:t>
            </a:r>
            <a:r>
              <a:rPr lang="pt-BR" dirty="0"/>
              <a:t>da </a:t>
            </a:r>
            <a:r>
              <a:rPr lang="pt-BR" dirty="0" smtClean="0"/>
              <a:t>chuva;</a:t>
            </a:r>
          </a:p>
        </p:txBody>
      </p:sp>
    </p:spTree>
    <p:extLst>
      <p:ext uri="{BB962C8B-B14F-4D97-AF65-F5344CB8AC3E}">
        <p14:creationId xmlns:p14="http://schemas.microsoft.com/office/powerpoint/2010/main" val="42409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CONCORRENTES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r>
              <a:rPr lang="pt-BR" dirty="0" smtClean="0"/>
              <a:t>Portal Solar</a:t>
            </a:r>
            <a:endParaRPr lang="pt-BR" dirty="0" smtClean="0"/>
          </a:p>
          <a:p>
            <a:r>
              <a:rPr lang="pt-BR" dirty="0" smtClean="0"/>
              <a:t>Viking Energia</a:t>
            </a:r>
          </a:p>
          <a:p>
            <a:r>
              <a:rPr lang="pt-BR" dirty="0" err="1" smtClean="0"/>
              <a:t>Sanpower</a:t>
            </a:r>
            <a:endParaRPr lang="pt-BR" dirty="0" smtClean="0"/>
          </a:p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401926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Proposta de Valor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dirty="0" smtClean="0"/>
              <a:t>As placas solares têm um retorno entre 5 e 8 </a:t>
            </a:r>
            <a:r>
              <a:rPr lang="pt-BR" dirty="0" smtClean="0"/>
              <a:t>anos</a:t>
            </a:r>
          </a:p>
          <a:p>
            <a:r>
              <a:rPr lang="pt-BR" dirty="0" smtClean="0"/>
              <a:t>Quanto ao</a:t>
            </a:r>
            <a:r>
              <a:rPr lang="pt-BR" dirty="0" smtClean="0"/>
              <a:t> gerenciamento inteligente das placas, não foi poss</a:t>
            </a:r>
            <a:r>
              <a:rPr lang="pt-BR" dirty="0" smtClean="0"/>
              <a:t>ível estimar o valor do equipamento necessário</a:t>
            </a:r>
          </a:p>
          <a:p>
            <a:r>
              <a:rPr lang="pt-BR" dirty="0" smtClean="0"/>
              <a:t>O sistema de aproveitamento de água das chuvas ainda não foi completamente desenvolvido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61096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PRINCIPAIS CLIENTES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33649" y="1440461"/>
            <a:ext cx="7704667" cy="4367906"/>
          </a:xfrm>
        </p:spPr>
        <p:txBody>
          <a:bodyPr>
            <a:normAutofit/>
          </a:bodyPr>
          <a:lstStyle/>
          <a:p>
            <a:r>
              <a:rPr lang="pt-BR" dirty="0" smtClean="0"/>
              <a:t>Empreendimentos que possuam estacionamento de qualquer porte e consumo de energia razoável:</a:t>
            </a:r>
          </a:p>
          <a:p>
            <a:pPr lvl="1"/>
            <a:r>
              <a:rPr lang="pt-BR" dirty="0" smtClean="0"/>
              <a:t>Shopping Centers;</a:t>
            </a:r>
          </a:p>
          <a:p>
            <a:pPr lvl="1"/>
            <a:r>
              <a:rPr lang="pt-BR" dirty="0" smtClean="0"/>
              <a:t>Supermercados;</a:t>
            </a:r>
          </a:p>
          <a:p>
            <a:pPr lvl="1"/>
            <a:r>
              <a:rPr lang="pt-BR" dirty="0" smtClean="0"/>
              <a:t>Indústrias;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620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EQUIPE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223333" y="1710920"/>
            <a:ext cx="5222265" cy="3814115"/>
          </a:xfrm>
        </p:spPr>
        <p:txBody>
          <a:bodyPr>
            <a:normAutofit/>
          </a:bodyPr>
          <a:lstStyle/>
          <a:p>
            <a:r>
              <a:rPr lang="pt-BR" dirty="0" smtClean="0"/>
              <a:t>Bernardo Sampaio</a:t>
            </a:r>
          </a:p>
          <a:p>
            <a:r>
              <a:rPr lang="pt-BR" dirty="0"/>
              <a:t>João </a:t>
            </a:r>
            <a:r>
              <a:rPr lang="pt-BR" dirty="0" smtClean="0"/>
              <a:t>Pedro</a:t>
            </a:r>
          </a:p>
          <a:p>
            <a:r>
              <a:rPr lang="pt-BR" dirty="0" smtClean="0"/>
              <a:t>Josemar Souza</a:t>
            </a:r>
          </a:p>
          <a:p>
            <a:r>
              <a:rPr lang="pt-BR" dirty="0"/>
              <a:t>Rafael</a:t>
            </a:r>
            <a:endParaRPr lang="pt-BR" dirty="0" smtClean="0"/>
          </a:p>
          <a:p>
            <a:r>
              <a:rPr lang="pt-BR" dirty="0" smtClean="0"/>
              <a:t>Renato</a:t>
            </a:r>
          </a:p>
        </p:txBody>
      </p:sp>
    </p:spTree>
    <p:extLst>
      <p:ext uri="{BB962C8B-B14F-4D97-AF65-F5344CB8AC3E}">
        <p14:creationId xmlns:p14="http://schemas.microsoft.com/office/powerpoint/2010/main" val="308816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e">
  <a:themeElements>
    <a:clrScheme name="Amarelo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Paralaxe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932</TotalTime>
  <Words>190</Words>
  <Application>Microsoft Office PowerPoint</Application>
  <PresentationFormat>Apresentação na tela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Paralaxe</vt:lpstr>
      <vt:lpstr>COBERTURA COM PAINÉIS SOLARES INTELIGENTES + CAPTAÇÃO DE ÁGUA DE CHUVA</vt:lpstr>
      <vt:lpstr>PROBLEMA</vt:lpstr>
      <vt:lpstr>SOLUÇÃO</vt:lpstr>
      <vt:lpstr>CONCORRENTES</vt:lpstr>
      <vt:lpstr>Proposta de Valor</vt:lpstr>
      <vt:lpstr>PRINCIPAIS CLIENTES</vt:lpstr>
      <vt:lpstr>EQUIPE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Cobertura com painéis solares rastreadores e captação de água de chuva</dc:title>
  <dc:creator>RF511</dc:creator>
  <cp:lastModifiedBy>Renata</cp:lastModifiedBy>
  <cp:revision>26</cp:revision>
  <dcterms:created xsi:type="dcterms:W3CDTF">2018-02-01T14:20:10Z</dcterms:created>
  <dcterms:modified xsi:type="dcterms:W3CDTF">2018-02-03T10:56:31Z</dcterms:modified>
</cp:coreProperties>
</file>